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  <p:sldMasterId id="2147483657" r:id="rId4"/>
  </p:sldMasterIdLst>
  <p:sldIdLst>
    <p:sldId id="267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8" r:id="rId16"/>
    <p:sldId id="269" r:id="rId17"/>
  </p:sldIdLst>
  <p:sldSz cx="6858000" cy="9906000" type="A4"/>
  <p:notesSz cx="9906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98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左新华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男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59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2025年12月03日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657225" y="850900"/>
            <a:ext cx="5543550" cy="8110538"/>
          </a:xfrm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/>
          <a:lstStyle/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存在问题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血脂异常：甘油三酯高、高密度脂蛋白低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肿瘤标志物异常：癌胚抗原高、糖类抗原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19-9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幽门螺杆菌抗体弱阳性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建议指导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减少高油、高糖、高脂食物，增加蔬菜、全谷物比例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每周保持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150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分钟中等强度运动（如快走、慢跑、游泳等），帮助调节代谢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避免熬夜，保持充足睡眠，利于身体机能修复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肿瘤标志物升高，有非特异性因素，建议到医院复查及进一步检查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幽门螺杆菌抗体弱阳性，说明可能感染过幽门螺杆菌或处于感染的早期阶段，建议到消化内科做碳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13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呼气试验。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注意饮食卫生，比如分餐制，避免共用餐具，减少交叉感染。同时规律饮食，避免刺激性食物，保护胃粘膜。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5330" y="9103995"/>
            <a:ext cx="546989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微软雅黑" panose="020B0503020204020204" pitchFamily="34" charset="-122"/>
                <a:cs typeface="微软雅黑" panose="020B0503020204020204" pitchFamily="34" charset="-122"/>
              </a:rPr>
              <a:t>检查日期：</a:t>
            </a:r>
            <a:r>
              <a:rPr sz="1800" spc="-10" dirty="0">
                <a:latin typeface="微软雅黑" panose="020B0503020204020204" pitchFamily="34" charset="-122"/>
                <a:cs typeface="微软雅黑" panose="020B0503020204020204" pitchFamily="34" charset="-122"/>
              </a:rPr>
              <a:t>2025</a:t>
            </a:r>
            <a:r>
              <a:rPr sz="1800" dirty="0">
                <a:latin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sz="1800" spc="-10" dirty="0">
                <a:latin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sz="1800" spc="-10" dirty="0">
                <a:latin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sz="1800" dirty="0">
                <a:latin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r>
              <a:rPr lang="en-US" sz="1800" spc="-10" dirty="0">
                <a:latin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sz="1800" spc="-50" dirty="0">
                <a:latin typeface="微软雅黑" panose="020B0503020204020204" pitchFamily="34" charset="-122"/>
                <a:cs typeface="微软雅黑" panose="020B0503020204020204" pitchFamily="34" charset="-122"/>
              </a:rPr>
              <a:t>日</a:t>
            </a:r>
            <a:r>
              <a:rPr lang="en-US" altLang="en-US" sz="1800" spc="-50" dirty="0">
                <a:latin typeface="微软雅黑" panose="020B0503020204020204" pitchFamily="34" charset="-122"/>
                <a:cs typeface="微软雅黑" panose="020B0503020204020204" pitchFamily="34" charset="-122"/>
              </a:rPr>
              <a:t>      </a:t>
            </a:r>
            <a:r>
              <a:rPr sz="1800" spc="-10" dirty="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总检医师：谈亚利</a:t>
            </a:r>
            <a:endParaRPr sz="1800"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</Words>
  <Application>WPS 演示</Application>
  <PresentationFormat>A4 纸张(210x297 毫米)</PresentationFormat>
  <Paragraphs>23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宋体</vt:lpstr>
      <vt:lpstr>Wingdings</vt:lpstr>
      <vt:lpstr>微软雅黑 Light</vt:lpstr>
      <vt:lpstr>微软雅黑</vt:lpstr>
      <vt:lpstr>等线</vt:lpstr>
      <vt:lpstr>Arial Unicode MS</vt:lpstr>
      <vt:lpstr>等线 Light</vt:lpstr>
      <vt:lpstr>Calibri</vt:lpstr>
      <vt:lpstr>Office Theme</vt:lpstr>
      <vt:lpstr>自定义设计方案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Health Manage AI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 员工体检报告</dc:title>
  <dc:creator>Health Manage AI</dc:creator>
  <dc:subject>员工体检报告</dc:subject>
  <cp:lastModifiedBy>康复诊室</cp:lastModifiedBy>
  <cp:revision>5</cp:revision>
  <dcterms:created xsi:type="dcterms:W3CDTF">2025-12-03T01:56:00Z</dcterms:created>
  <dcterms:modified xsi:type="dcterms:W3CDTF">2025-12-06T06:48:00Z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8872E9827B814D3688B4EAF590A15D4D</vt:lpwstr>
  </property>
  <property fmtid="{D5CDD505-2E9C-101B-9397-08002B2CF9AE}" pid="3" name="KSOProductBuildVer">
    <vt:lpwstr>2052-11.8.2.11019</vt:lpwstr>
  </property>
</Properties>
</file>